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7"/>
  </p:notesMasterIdLst>
  <p:handoutMasterIdLst>
    <p:handoutMasterId r:id="rId48"/>
  </p:handoutMasterIdLst>
  <p:sldIdLst>
    <p:sldId id="327" r:id="rId3"/>
    <p:sldId id="330" r:id="rId4"/>
    <p:sldId id="331" r:id="rId5"/>
    <p:sldId id="332" r:id="rId6"/>
    <p:sldId id="298" r:id="rId7"/>
    <p:sldId id="333" r:id="rId8"/>
    <p:sldId id="262"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85170"/>
  </p:normalViewPr>
  <p:slideViewPr>
    <p:cSldViewPr snapToGrid="0" snapToObjects="1">
      <p:cViewPr varScale="1">
        <p:scale>
          <a:sx n="108" d="100"/>
          <a:sy n="108" d="100"/>
        </p:scale>
        <p:origin x="1600" y="192"/>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4097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ihari15/Applied-Data-Science-Capstone/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ihari15/Applied-Data-Science-Capstone/blob/main/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ihari15/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ihari15/Applied-Data-Science-Capstone/blob/main/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srihari15/Applied-Data-Science-Capstone" TargetMode="External"/><Relationship Id="rId4" Type="http://schemas.openxmlformats.org/officeDocument/2006/relationships/hyperlink" Target="https://www.coursera.org/learn/applied-data-science-capstone/home/welcom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ihari15/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ihari15/Applied-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132490"/>
          </a:xfrm>
          <a:prstGeom prst="rect">
            <a:avLst/>
          </a:prstGeom>
          <a:noFill/>
        </p:spPr>
        <p:txBody>
          <a:bodyPr wrap="square" lIns="91440" tIns="45720" rIns="91440" bIns="45720" rtlCol="0" anchor="t">
            <a:spAutoFit/>
          </a:bodyPr>
          <a:lstStyle/>
          <a:p>
            <a:pPr>
              <a:lnSpc>
                <a:spcPct val="150000"/>
              </a:lnSpc>
            </a:pPr>
            <a:r>
              <a:rPr lang="en-ZA" altLang="en-US" sz="2400" b="1" dirty="0">
                <a:solidFill>
                  <a:schemeClr val="bg2"/>
                </a:solidFill>
                <a:latin typeface="Microsoft JhengHei" panose="020B0604030504040204" charset="-120"/>
                <a:ea typeface="Microsoft JhengHei" panose="020B0604030504040204" charset="-120"/>
                <a:cs typeface="Arial" panose="020B0604020202020204" pitchFamily="34" charset="0"/>
              </a:rPr>
              <a:t>Name: </a:t>
            </a:r>
            <a:r>
              <a:rPr lang="en-US" altLang="en-US" sz="2400" b="1" dirty="0">
                <a:solidFill>
                  <a:schemeClr val="bg2"/>
                </a:solidFill>
                <a:latin typeface="Microsoft JhengHei" panose="020B0604030504040204" charset="-120"/>
                <a:ea typeface="Microsoft JhengHei" panose="020B0604030504040204" charset="-120"/>
                <a:cs typeface="Arial" panose="020B0604020202020204" pitchFamily="34" charset="0"/>
              </a:rPr>
              <a:t>Srihari </a:t>
            </a:r>
            <a:r>
              <a:rPr lang="en-US" altLang="en-US" sz="2400" b="1" dirty="0" err="1">
                <a:solidFill>
                  <a:schemeClr val="bg2"/>
                </a:solidFill>
                <a:latin typeface="Microsoft JhengHei" panose="020B0604030504040204" charset="-120"/>
                <a:ea typeface="Microsoft JhengHei" panose="020B0604030504040204" charset="-120"/>
                <a:cs typeface="Arial" panose="020B0604020202020204" pitchFamily="34" charset="0"/>
              </a:rPr>
              <a:t>Chandramouli</a:t>
            </a:r>
            <a:endParaRPr lang="en-US" sz="24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2400" b="1" dirty="0">
                <a:solidFill>
                  <a:schemeClr val="bg2"/>
                </a:solidFill>
                <a:latin typeface="Microsoft JhengHei" panose="020B0604030504040204" charset="-120"/>
                <a:ea typeface="Microsoft JhengHei" panose="020B0604030504040204" charset="-120"/>
                <a:cs typeface="Arial" panose="020B0604020202020204" pitchFamily="34" charset="0"/>
              </a:rPr>
              <a:t>Date:   11</a:t>
            </a:r>
            <a:r>
              <a:rPr lang="en-ZA" altLang="en-US" sz="2400" b="1" baseline="30000" dirty="0">
                <a:solidFill>
                  <a:schemeClr val="bg2"/>
                </a:solidFill>
                <a:latin typeface="Microsoft JhengHei" panose="020B0604030504040204" charset="-120"/>
                <a:ea typeface="Microsoft JhengHei" panose="020B0604030504040204" charset="-120"/>
                <a:cs typeface="Arial" panose="020B0604020202020204" pitchFamily="34" charset="0"/>
              </a:rPr>
              <a:t>th</a:t>
            </a:r>
            <a:r>
              <a:rPr lang="en-ZA" altLang="en-US" sz="2400" b="1" dirty="0">
                <a:solidFill>
                  <a:schemeClr val="bg2"/>
                </a:solidFill>
                <a:latin typeface="Microsoft JhengHei" panose="020B0604030504040204" charset="-120"/>
                <a:ea typeface="Microsoft JhengHei" panose="020B0604030504040204" charset="-120"/>
                <a:cs typeface="Arial" panose="020B0604020202020204" pitchFamily="34" charset="0"/>
              </a:rPr>
              <a:t> Jan 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Visualization</a:t>
            </a: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Launch Sites Locations Analysis with Folium</a:t>
            </a: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I was not able to run the notebook as there was a versioning problem in installing the dash library.</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a:solidFill>
                  <a:schemeClr val="tx1">
                    <a:lumMod val="85000"/>
                    <a:lumOff val="15000"/>
                  </a:schemeClr>
                </a:solidFill>
                <a:latin typeface="Microsoft JhengHei" panose="020B0604030504040204" charset="-120"/>
                <a:ea typeface="Microsoft JhengHei" panose="020B0604030504040204" charset="-120"/>
              </a:rPr>
              <a:t>L:</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Machine Learning Prediction</a:t>
            </a:r>
            <a:endParaRPr 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16</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33</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37</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40</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a:t>
            </a:r>
            <a:r>
              <a:rPr lang="en-ZA" altLang="en-US" sz="2200" dirty="0" err="1">
                <a:solidFill>
                  <a:schemeClr val="tx1">
                    <a:lumMod val="85000"/>
                    <a:lumOff val="15000"/>
                  </a:schemeClr>
                </a:solidFill>
                <a:latin typeface="Microsoft JhengHei" panose="020B0604030504040204" charset="-120"/>
                <a:ea typeface="Microsoft JhengHei" panose="020B0604030504040204" charset="-120"/>
                <a:hlinkClick r:id="rId5"/>
              </a:rPr>
              <a:t>github.com</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/srihari15/Applied-Data-Science-Capstone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7</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extLst>
      <p:ext uri="{BB962C8B-B14F-4D97-AF65-F5344CB8AC3E}">
        <p14:creationId xmlns:p14="http://schemas.microsoft.com/office/powerpoint/2010/main" val="162100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Web Scraping</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2449</Words>
  <Application>Microsoft Macintosh PowerPoint</Application>
  <PresentationFormat>Widescreen</PresentationFormat>
  <Paragraphs>210</Paragraphs>
  <Slides>44</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Srihari Chandramouli</cp:lastModifiedBy>
  <cp:revision>243</cp:revision>
  <dcterms:created xsi:type="dcterms:W3CDTF">2021-04-29T18:58:00Z</dcterms:created>
  <dcterms:modified xsi:type="dcterms:W3CDTF">2023-01-11T20:41:21Z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